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8432" y="2377439"/>
            <a:ext cx="10255135" cy="2515233"/>
          </a:xfrm>
          <a:prstGeom prst="rect">
            <a:avLst/>
          </a:prstGeom>
        </p:spPr>
        <p:txBody>
          <a:bodyPr anchor="b"/>
          <a:lstStyle>
            <a:lvl1pPr algn="ctr">
              <a:defRPr sz="4800" b="1"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8432" y="5029199"/>
            <a:ext cx="10255135" cy="11906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2D9261-0540-4088-BC57-F3AAC3EE71D2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ACB84C-5C62-4DE0-B447-BCD76B4A8C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9356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22960"/>
            <a:ext cx="10515600" cy="86772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36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2D9261-0540-4088-BC57-F3AAC3EE71D2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ACB84C-5C62-4DE0-B447-BCD76B4A8C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1178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2D9261-0540-4088-BC57-F3AAC3EE71D2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ACB84C-5C62-4DE0-B447-BCD76B4A8C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6983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2D9261-0540-4088-BC57-F3AAC3EE71D2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ACB84C-5C62-4DE0-B447-BCD76B4A8CFB}" type="slidenum">
              <a:rPr lang="en-IN" smtClean="0"/>
              <a:t>‹#›</a:t>
            </a:fld>
            <a:endParaRPr lang="en-IN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554A550-5078-06DD-C37C-6C69EF668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2960"/>
            <a:ext cx="10515600" cy="86772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36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67749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2D9261-0540-4088-BC57-F3AAC3EE71D2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ACB84C-5C62-4DE0-B447-BCD76B4A8CFB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7541198-9718-92DA-D353-305616EE8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2960"/>
            <a:ext cx="10515600" cy="86772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36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19119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2D9261-0540-4088-BC57-F3AAC3EE71D2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ACB84C-5C62-4DE0-B447-BCD76B4A8CFB}" type="slidenum">
              <a:rPr lang="en-IN" smtClean="0"/>
              <a:t>‹#›</a:t>
            </a:fld>
            <a:endParaRPr lang="en-IN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34F0B49-2BEE-971F-70D7-BCAFFD101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2960"/>
            <a:ext cx="10515600" cy="86772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36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01342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2D9261-0540-4088-BC57-F3AAC3EE71D2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ACB84C-5C62-4DE0-B447-BCD76B4A8C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0160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28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2D9261-0540-4088-BC57-F3AAC3EE71D2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ACB84C-5C62-4DE0-B447-BCD76B4A8C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100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28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2D9261-0540-4088-BC57-F3AAC3EE71D2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ACB84C-5C62-4DE0-B447-BCD76B4A8C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0029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2D9261-0540-4088-BC57-F3AAC3EE71D2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ACB84C-5C62-4DE0-B447-BCD76B4A8CFB}" type="slidenum">
              <a:rPr lang="en-IN" smtClean="0"/>
              <a:t>‹#›</a:t>
            </a:fld>
            <a:endParaRPr lang="en-IN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33E3674-FD2C-1F76-2A9E-FD0276867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2960"/>
            <a:ext cx="10515600" cy="86772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36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50838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939337"/>
            <a:ext cx="2628900" cy="52376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939337"/>
            <a:ext cx="7734300" cy="52376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2D9261-0540-4088-BC57-F3AAC3EE71D2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ACB84C-5C62-4DE0-B447-BCD76B4A8C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9687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139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11946-A94F-54F6-653E-3A39C04585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FE0CE6-3E4B-AB35-42B7-3FEA15E825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2320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61FFA-7EBD-8471-BCCE-8670D5913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4AF98-AED3-E671-1BC5-6F1A98064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030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Elysian-Desginer</dc:creator>
  <cp:lastModifiedBy>Mukul Chahal</cp:lastModifiedBy>
  <cp:revision>4</cp:revision>
  <dcterms:created xsi:type="dcterms:W3CDTF">2025-01-09T07:31:54Z</dcterms:created>
  <dcterms:modified xsi:type="dcterms:W3CDTF">2025-10-22T11:38:52Z</dcterms:modified>
</cp:coreProperties>
</file>